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0" autoAdjust="0"/>
    <p:restoredTop sz="94660"/>
  </p:normalViewPr>
  <p:slideViewPr>
    <p:cSldViewPr snapToGrid="0">
      <p:cViewPr varScale="1">
        <p:scale>
          <a:sx n="59" d="100"/>
          <a:sy n="59" d="100"/>
        </p:scale>
        <p:origin x="77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DD0791-AD43-43BE-9B67-A7860A9F1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7DA9001-7E4C-4644-86CE-DE1D33B2B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2FE4F90-9364-49E5-B08C-CAAD2798C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74AA2-D5D8-4933-B2C2-CCB3379A8C7B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96596B9-F8F8-4BA3-93CB-B49AACDC5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FAE7B4-E29B-468C-AEEE-0954A0FC9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8E0ED-A3BA-4B28-867E-82DAFC3D6A8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757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34DC8C-D562-446F-AEBA-7D961CBEE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C7E2296-0511-498F-96BA-51174E79A3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8D6658C-CD9B-4339-B9BA-9E3AA9345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74AA2-D5D8-4933-B2C2-CCB3379A8C7B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E7863E2-6C56-4D7E-ADB8-B7D467FA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45FB6BE-0C6D-40A1-8C4A-062A33717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8E0ED-A3BA-4B28-867E-82DAFC3D6A8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864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47A5203B-5F3A-498F-8E81-78118904EB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7A3FE78-9479-49F3-B971-1A1322D28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D8CA40E-AE12-4CB9-8CBA-5E7BBF7B5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74AA2-D5D8-4933-B2C2-CCB3379A8C7B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408F933-A12E-4F3E-B3E4-F9BBD7B88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11A0925-66E3-434C-97FB-D1F2F4570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8E0ED-A3BA-4B28-867E-82DAFC3D6A8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451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0F13AB-C884-483B-A61A-45AD3A7E6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B880ED1-79A5-4CD5-ACDF-9C330945E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25D5FBC-F4B3-4D99-BE48-4E8B21200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74AA2-D5D8-4933-B2C2-CCB3379A8C7B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7060962-2944-417F-9BA2-2EAC7AEB1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E584E5B-C4E1-468D-9093-EFA795F19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8E0ED-A3BA-4B28-867E-82DAFC3D6A8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006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2904D9-0935-4354-9DCD-447010BD4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0163B53-3493-4AF8-A3A0-1AA4EF5702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2B36099-230A-4B82-B0FC-9AB627386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74AA2-D5D8-4933-B2C2-CCB3379A8C7B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F9AFD6-F26E-464E-94A6-A072222AB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8EEE5D-270C-4BCF-AEFF-5166DA52B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8E0ED-A3BA-4B28-867E-82DAFC3D6A8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952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365B67-CF3E-40CF-97D6-A7D34DD34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26E8FD1-C50B-471A-A9DD-495CAB4FF7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F9E26D4-9C9C-4659-99B3-742446F6EE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4E6039-F183-43EB-A9E6-7DF58091E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74AA2-D5D8-4933-B2C2-CCB3379A8C7B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99CAAC1-513E-41A8-B3DC-F681FC082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827CFAD-BF94-469F-A01D-4D510A8E3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8E0ED-A3BA-4B28-867E-82DAFC3D6A8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601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994825-50F8-4935-8CBF-A969BB386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F2C3C35-3163-4D9E-8831-C33572AC1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C5ED732-3457-46B2-B551-C674C08823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BC97494-2C53-45F1-8695-AF64DB3FD8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36EF0BF-C60F-4918-B188-415D71E4BD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241589F-09A3-476E-8405-D715CDC80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74AA2-D5D8-4933-B2C2-CCB3379A8C7B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E069AFA-FB5E-498C-9DEB-B62470DA1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2F32F44-ECFF-4CF1-924C-BBF0F4FEA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8E0ED-A3BA-4B28-867E-82DAFC3D6A8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599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D902BD-C94E-4C60-B77F-EBE869207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21D5453-F318-40DF-B37A-13C0BC228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74AA2-D5D8-4933-B2C2-CCB3379A8C7B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67B8106-4D1B-42D7-8893-049D9F823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459D553-8AC2-4190-A012-F8A5A23CB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8E0ED-A3BA-4B28-867E-82DAFC3D6A8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517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AA83CCF-FED9-43B9-8AF7-2B12BC0C3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74AA2-D5D8-4933-B2C2-CCB3379A8C7B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0EF7AFD-7789-444B-A56A-DE052D8C1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A4C7683-6D4D-4268-8A99-C9E27E212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8E0ED-A3BA-4B28-867E-82DAFC3D6A8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01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CF32C9-AA09-4811-952C-FBD992404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A55EF9-3157-4E23-A20F-56284A069C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820D152-E2FD-454A-A5CD-44F5FC2EC2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E3C2A7A-2FBE-4B45-BBCE-250214CE8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74AA2-D5D8-4933-B2C2-CCB3379A8C7B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ACD7D21-7CAF-44BE-AE02-F6896507C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DE0E394-7E8E-4830-8649-38ACDB0AB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8E0ED-A3BA-4B28-867E-82DAFC3D6A8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516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B65B5C-38DB-459B-B81B-21CFB5EA2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BF0BBA6-674F-4977-869B-A05F04741B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B937E0A-4869-4E53-8936-427353BA7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2B55124-EAF7-447B-B9B7-DE3F08C40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74AA2-D5D8-4933-B2C2-CCB3379A8C7B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96DC9D2-54DC-49B4-B0B4-0D11B3010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337024B-6099-4FEF-B02A-971DBECA9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8E0ED-A3BA-4B28-867E-82DAFC3D6A8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154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6961589-FB38-455C-9B49-0F4BBA207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6850CEC-8177-4054-8ABF-69D4F5751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595869-52FB-471F-B044-57AAE22B4C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74AA2-D5D8-4933-B2C2-CCB3379A8C7B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068E04-8C0F-4541-8E98-C638177874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9AB9E39-54D2-4DF5-9F16-ED096E029C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8E0ED-A3BA-4B28-867E-82DAFC3D6A8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509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draußen, Brücke, Gebäude enthält.&#10;&#10;Automatisch generierte Beschreibung">
            <a:extLst>
              <a:ext uri="{FF2B5EF4-FFF2-40B4-BE49-F238E27FC236}">
                <a16:creationId xmlns:a16="http://schemas.microsoft.com/office/drawing/2014/main" id="{C912D7E9-A98C-41DA-AB7F-E075EB6749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930" b="42100"/>
          <a:stretch/>
        </p:blipFill>
        <p:spPr>
          <a:xfrm>
            <a:off x="2625543" y="1244824"/>
            <a:ext cx="7582293" cy="1135304"/>
          </a:xfrm>
          <a:prstGeom prst="rect">
            <a:avLst/>
          </a:prstGeom>
        </p:spPr>
      </p:pic>
      <p:pic>
        <p:nvPicPr>
          <p:cNvPr id="7" name="Grafik 6" descr="Ein Bild, das Wasser, draußen, Brücke, Gebäude enthält.&#10;&#10;Automatisch generierte Beschreibung">
            <a:extLst>
              <a:ext uri="{FF2B5EF4-FFF2-40B4-BE49-F238E27FC236}">
                <a16:creationId xmlns:a16="http://schemas.microsoft.com/office/drawing/2014/main" id="{871B1BBF-8931-45EE-8FED-B49B96A58E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77" r="56111" b="4183"/>
          <a:stretch/>
        </p:blipFill>
        <p:spPr>
          <a:xfrm>
            <a:off x="241300" y="939800"/>
            <a:ext cx="2146693" cy="54483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62A7EBE-5C94-43A6-A897-4BDE760667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6792" y="1112287"/>
            <a:ext cx="1026629" cy="1026629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570D477A-3D6B-4B1D-8399-BF6FC5FFFA29}"/>
              </a:ext>
            </a:extLst>
          </p:cNvPr>
          <p:cNvSpPr/>
          <p:nvPr/>
        </p:nvSpPr>
        <p:spPr>
          <a:xfrm>
            <a:off x="2625542" y="1244824"/>
            <a:ext cx="9325158" cy="1135304"/>
          </a:xfrm>
          <a:prstGeom prst="rect">
            <a:avLst/>
          </a:prstGeom>
          <a:gradFill flip="none" rotWithShape="1">
            <a:gsLst>
              <a:gs pos="25000">
                <a:srgbClr val="FBFCFE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lumMod val="40000"/>
                  <a:lumOff val="60000"/>
                  <a:alpha val="69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A82EF3B-F46F-40CB-A9C1-0A4624DC4B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82398" y="1357716"/>
            <a:ext cx="933299" cy="927904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986D7BF7-A323-49D2-857D-0D5E1C255DCF}"/>
              </a:ext>
            </a:extLst>
          </p:cNvPr>
          <p:cNvSpPr/>
          <p:nvPr/>
        </p:nvSpPr>
        <p:spPr>
          <a:xfrm rot="16200000">
            <a:off x="-1369290" y="3117553"/>
            <a:ext cx="5605422" cy="124991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537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Wasser, draußen, Brücke, Gebäude enthält.&#10;&#10;Automatisch generierte Beschreibung">
            <a:extLst>
              <a:ext uri="{FF2B5EF4-FFF2-40B4-BE49-F238E27FC236}">
                <a16:creationId xmlns:a16="http://schemas.microsoft.com/office/drawing/2014/main" id="{8BA82998-080D-4AB1-98DE-E8EEEC158C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" t="5383" r="588" b="10752"/>
          <a:stretch/>
        </p:blipFill>
        <p:spPr>
          <a:xfrm>
            <a:off x="2492190" y="978061"/>
            <a:ext cx="8458012" cy="5368951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7D4D040-78F9-46C7-9BA1-F9DB6DB26B82}"/>
              </a:ext>
            </a:extLst>
          </p:cNvPr>
          <p:cNvSpPr/>
          <p:nvPr/>
        </p:nvSpPr>
        <p:spPr>
          <a:xfrm>
            <a:off x="2492190" y="978059"/>
            <a:ext cx="8458012" cy="5368951"/>
          </a:xfrm>
          <a:prstGeom prst="rect">
            <a:avLst/>
          </a:prstGeom>
          <a:gradFill flip="none" rotWithShape="1">
            <a:gsLst>
              <a:gs pos="71000">
                <a:srgbClr val="F9F9F9"/>
              </a:gs>
              <a:gs pos="79000">
                <a:schemeClr val="bg1">
                  <a:lumMod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B515AE7-5372-4619-8CD9-3C982A7FE4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9992" y="1650169"/>
            <a:ext cx="1026629" cy="1026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8547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Breitbild</PresentationFormat>
  <Paragraphs>0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Clemens Vasters</dc:creator>
  <cp:lastModifiedBy>Clemens Vasters</cp:lastModifiedBy>
  <cp:revision>5</cp:revision>
  <dcterms:created xsi:type="dcterms:W3CDTF">2019-12-06T16:09:25Z</dcterms:created>
  <dcterms:modified xsi:type="dcterms:W3CDTF">2019-12-06T17:11:10Z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clemensv@microsoft.com</vt:lpwstr>
  </property>
  <property fmtid="{D5CDD505-2E9C-101B-9397-08002B2CF9AE}" pid="5" name="MSIP_Label_f42aa342-8706-4288-bd11-ebb85995028c_SetDate">
    <vt:lpwstr>2019-12-06T16:46:18.7684905Z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1429ce5e-90e5-4dea-b9d9-d44fa651a218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